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  <p:sldId id="262" r:id="rId4"/>
    <p:sldId id="263" r:id="rId5"/>
    <p:sldId id="256" r:id="rId6"/>
    <p:sldId id="264" r:id="rId7"/>
    <p:sldId id="266" r:id="rId8"/>
    <p:sldId id="265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74CD5A-0FF9-4022-9727-9C0DB2D0AA5D}" v="90" dt="2022-04-04T09:15:19.2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74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ijs Oudes" userId="1c4e1f6e80555f8e" providerId="LiveId" clId="{1B74CD5A-0FF9-4022-9727-9C0DB2D0AA5D}"/>
    <pc:docChg chg="undo custSel addSld delSld modSld sldOrd">
      <pc:chgData name="Thijs Oudes" userId="1c4e1f6e80555f8e" providerId="LiveId" clId="{1B74CD5A-0FF9-4022-9727-9C0DB2D0AA5D}" dt="2022-04-04T09:23:01.985" v="3092" actId="20577"/>
      <pc:docMkLst>
        <pc:docMk/>
      </pc:docMkLst>
      <pc:sldChg chg="ord">
        <pc:chgData name="Thijs Oudes" userId="1c4e1f6e80555f8e" providerId="LiveId" clId="{1B74CD5A-0FF9-4022-9727-9C0DB2D0AA5D}" dt="2022-04-04T07:54:33.193" v="1065"/>
        <pc:sldMkLst>
          <pc:docMk/>
          <pc:sldMk cId="922462655" sldId="256"/>
        </pc:sldMkLst>
      </pc:sldChg>
      <pc:sldChg chg="add del">
        <pc:chgData name="Thijs Oudes" userId="1c4e1f6e80555f8e" providerId="LiveId" clId="{1B74CD5A-0FF9-4022-9727-9C0DB2D0AA5D}" dt="2022-04-04T09:14:41.159" v="2645" actId="47"/>
        <pc:sldMkLst>
          <pc:docMk/>
          <pc:sldMk cId="447455730" sldId="257"/>
        </pc:sldMkLst>
      </pc:sldChg>
      <pc:sldChg chg="add del">
        <pc:chgData name="Thijs Oudes" userId="1c4e1f6e80555f8e" providerId="LiveId" clId="{1B74CD5A-0FF9-4022-9727-9C0DB2D0AA5D}" dt="2022-04-04T09:14:40.357" v="2644" actId="47"/>
        <pc:sldMkLst>
          <pc:docMk/>
          <pc:sldMk cId="3462136200" sldId="258"/>
        </pc:sldMkLst>
      </pc:sldChg>
      <pc:sldChg chg="modSp new mod">
        <pc:chgData name="Thijs Oudes" userId="1c4e1f6e80555f8e" providerId="LiveId" clId="{1B74CD5A-0FF9-4022-9727-9C0DB2D0AA5D}" dt="2022-04-04T07:38:35.797" v="21" actId="20577"/>
        <pc:sldMkLst>
          <pc:docMk/>
          <pc:sldMk cId="833738753" sldId="259"/>
        </pc:sldMkLst>
        <pc:spChg chg="mod">
          <ac:chgData name="Thijs Oudes" userId="1c4e1f6e80555f8e" providerId="LiveId" clId="{1B74CD5A-0FF9-4022-9727-9C0DB2D0AA5D}" dt="2022-04-04T07:38:35.797" v="21" actId="20577"/>
          <ac:spMkLst>
            <pc:docMk/>
            <pc:sldMk cId="833738753" sldId="259"/>
            <ac:spMk id="2" creationId="{A94E12E1-F96B-43CE-A615-4D577303DF9E}"/>
          </ac:spMkLst>
        </pc:spChg>
      </pc:sldChg>
      <pc:sldChg chg="addSp delSp modSp new mod modClrScheme chgLayout">
        <pc:chgData name="Thijs Oudes" userId="1c4e1f6e80555f8e" providerId="LiveId" clId="{1B74CD5A-0FF9-4022-9727-9C0DB2D0AA5D}" dt="2022-04-04T07:43:03.190" v="32" actId="1076"/>
        <pc:sldMkLst>
          <pc:docMk/>
          <pc:sldMk cId="577258547" sldId="260"/>
        </pc:sldMkLst>
        <pc:spChg chg="del">
          <ac:chgData name="Thijs Oudes" userId="1c4e1f6e80555f8e" providerId="LiveId" clId="{1B74CD5A-0FF9-4022-9727-9C0DB2D0AA5D}" dt="2022-04-04T07:38:49.177" v="23" actId="700"/>
          <ac:spMkLst>
            <pc:docMk/>
            <pc:sldMk cId="577258547" sldId="260"/>
            <ac:spMk id="2" creationId="{AC5005E5-5832-406C-BFCA-B0C76928354C}"/>
          </ac:spMkLst>
        </pc:spChg>
        <pc:spChg chg="del">
          <ac:chgData name="Thijs Oudes" userId="1c4e1f6e80555f8e" providerId="LiveId" clId="{1B74CD5A-0FF9-4022-9727-9C0DB2D0AA5D}" dt="2022-04-04T07:38:49.177" v="23" actId="700"/>
          <ac:spMkLst>
            <pc:docMk/>
            <pc:sldMk cId="577258547" sldId="260"/>
            <ac:spMk id="3" creationId="{B379E17C-CE59-42D2-920C-4266742B48EC}"/>
          </ac:spMkLst>
        </pc:spChg>
        <pc:picChg chg="add del">
          <ac:chgData name="Thijs Oudes" userId="1c4e1f6e80555f8e" providerId="LiveId" clId="{1B74CD5A-0FF9-4022-9727-9C0DB2D0AA5D}" dt="2022-04-04T07:38:55.985" v="25" actId="22"/>
          <ac:picMkLst>
            <pc:docMk/>
            <pc:sldMk cId="577258547" sldId="260"/>
            <ac:picMk id="5" creationId="{4A2DAA44-7695-4DB5-B771-3446A3AC248A}"/>
          </ac:picMkLst>
        </pc:picChg>
        <pc:picChg chg="add">
          <ac:chgData name="Thijs Oudes" userId="1c4e1f6e80555f8e" providerId="LiveId" clId="{1B74CD5A-0FF9-4022-9727-9C0DB2D0AA5D}" dt="2022-04-04T07:38:59.756" v="26" actId="22"/>
          <ac:picMkLst>
            <pc:docMk/>
            <pc:sldMk cId="577258547" sldId="260"/>
            <ac:picMk id="7" creationId="{3AD362ED-006A-49C2-BBFC-E2B6367D90DC}"/>
          </ac:picMkLst>
        </pc:picChg>
        <pc:picChg chg="add mod">
          <ac:chgData name="Thijs Oudes" userId="1c4e1f6e80555f8e" providerId="LiveId" clId="{1B74CD5A-0FF9-4022-9727-9C0DB2D0AA5D}" dt="2022-04-04T07:43:03.190" v="32" actId="1076"/>
          <ac:picMkLst>
            <pc:docMk/>
            <pc:sldMk cId="577258547" sldId="260"/>
            <ac:picMk id="9" creationId="{CF93ED67-7CD5-42A4-9B28-8A6A99E41D70}"/>
          </ac:picMkLst>
        </pc:picChg>
      </pc:sldChg>
      <pc:sldChg chg="new del">
        <pc:chgData name="Thijs Oudes" userId="1c4e1f6e80555f8e" providerId="LiveId" clId="{1B74CD5A-0FF9-4022-9727-9C0DB2D0AA5D}" dt="2022-04-04T07:43:18.986" v="34" actId="47"/>
        <pc:sldMkLst>
          <pc:docMk/>
          <pc:sldMk cId="513910302" sldId="261"/>
        </pc:sldMkLst>
      </pc:sldChg>
      <pc:sldChg chg="addSp modSp new del mod modClrScheme chgLayout">
        <pc:chgData name="Thijs Oudes" userId="1c4e1f6e80555f8e" providerId="LiveId" clId="{1B74CD5A-0FF9-4022-9727-9C0DB2D0AA5D}" dt="2022-04-04T09:11:10.779" v="2165" actId="47"/>
        <pc:sldMkLst>
          <pc:docMk/>
          <pc:sldMk cId="1844417120" sldId="261"/>
        </pc:sldMkLst>
        <pc:spChg chg="add mod">
          <ac:chgData name="Thijs Oudes" userId="1c4e1f6e80555f8e" providerId="LiveId" clId="{1B74CD5A-0FF9-4022-9727-9C0DB2D0AA5D}" dt="2022-04-04T07:43:42.549" v="57" actId="20577"/>
          <ac:spMkLst>
            <pc:docMk/>
            <pc:sldMk cId="1844417120" sldId="261"/>
            <ac:spMk id="2" creationId="{39D3E986-67C9-4785-8972-8FFECEA07008}"/>
          </ac:spMkLst>
        </pc:spChg>
        <pc:spChg chg="add mod">
          <ac:chgData name="Thijs Oudes" userId="1c4e1f6e80555f8e" providerId="LiveId" clId="{1B74CD5A-0FF9-4022-9727-9C0DB2D0AA5D}" dt="2022-04-04T07:43:48.562" v="83" actId="20577"/>
          <ac:spMkLst>
            <pc:docMk/>
            <pc:sldMk cId="1844417120" sldId="261"/>
            <ac:spMk id="3" creationId="{BAD98328-77CA-42B3-B962-43AE15EC0FB5}"/>
          </ac:spMkLst>
        </pc:spChg>
      </pc:sldChg>
      <pc:sldChg chg="addSp modSp new mod modClrScheme chgLayout">
        <pc:chgData name="Thijs Oudes" userId="1c4e1f6e80555f8e" providerId="LiveId" clId="{1B74CD5A-0FF9-4022-9727-9C0DB2D0AA5D}" dt="2022-04-04T09:17:34.628" v="2972" actId="313"/>
        <pc:sldMkLst>
          <pc:docMk/>
          <pc:sldMk cId="2151346626" sldId="262"/>
        </pc:sldMkLst>
        <pc:spChg chg="add mod">
          <ac:chgData name="Thijs Oudes" userId="1c4e1f6e80555f8e" providerId="LiveId" clId="{1B74CD5A-0FF9-4022-9727-9C0DB2D0AA5D}" dt="2022-04-04T07:46:05.614" v="342" actId="20577"/>
          <ac:spMkLst>
            <pc:docMk/>
            <pc:sldMk cId="2151346626" sldId="262"/>
            <ac:spMk id="2" creationId="{A955CBC5-B7F6-4B84-9255-140006EA327D}"/>
          </ac:spMkLst>
        </pc:spChg>
        <pc:spChg chg="add mod">
          <ac:chgData name="Thijs Oudes" userId="1c4e1f6e80555f8e" providerId="LiveId" clId="{1B74CD5A-0FF9-4022-9727-9C0DB2D0AA5D}" dt="2022-04-04T07:47:54.388" v="486" actId="1076"/>
          <ac:spMkLst>
            <pc:docMk/>
            <pc:sldMk cId="2151346626" sldId="262"/>
            <ac:spMk id="3" creationId="{D7B7001E-2E18-4469-B43F-7FA169333091}"/>
          </ac:spMkLst>
        </pc:spChg>
        <pc:spChg chg="add mod">
          <ac:chgData name="Thijs Oudes" userId="1c4e1f6e80555f8e" providerId="LiveId" clId="{1B74CD5A-0FF9-4022-9727-9C0DB2D0AA5D}" dt="2022-04-04T07:47:59.323" v="488" actId="1076"/>
          <ac:spMkLst>
            <pc:docMk/>
            <pc:sldMk cId="2151346626" sldId="262"/>
            <ac:spMk id="4" creationId="{B15822E0-ADC4-4EA4-9A5A-D6176FC71187}"/>
          </ac:spMkLst>
        </pc:spChg>
        <pc:spChg chg="add mod">
          <ac:chgData name="Thijs Oudes" userId="1c4e1f6e80555f8e" providerId="LiveId" clId="{1B74CD5A-0FF9-4022-9727-9C0DB2D0AA5D}" dt="2022-04-04T09:17:34.628" v="2972" actId="313"/>
          <ac:spMkLst>
            <pc:docMk/>
            <pc:sldMk cId="2151346626" sldId="262"/>
            <ac:spMk id="5" creationId="{28D32EF1-10E7-4518-B815-904941263F58}"/>
          </ac:spMkLst>
        </pc:spChg>
      </pc:sldChg>
      <pc:sldChg chg="addSp delSp modSp new mod">
        <pc:chgData name="Thijs Oudes" userId="1c4e1f6e80555f8e" providerId="LiveId" clId="{1B74CD5A-0FF9-4022-9727-9C0DB2D0AA5D}" dt="2022-04-04T09:17:11.272" v="2971" actId="404"/>
        <pc:sldMkLst>
          <pc:docMk/>
          <pc:sldMk cId="2683289763" sldId="263"/>
        </pc:sldMkLst>
        <pc:spChg chg="mod">
          <ac:chgData name="Thijs Oudes" userId="1c4e1f6e80555f8e" providerId="LiveId" clId="{1B74CD5A-0FF9-4022-9727-9C0DB2D0AA5D}" dt="2022-04-04T07:50:35.752" v="853" actId="20577"/>
          <ac:spMkLst>
            <pc:docMk/>
            <pc:sldMk cId="2683289763" sldId="263"/>
            <ac:spMk id="2" creationId="{273C2CE5-8CDE-472A-81EA-9694E38FA9D6}"/>
          </ac:spMkLst>
        </pc:spChg>
        <pc:spChg chg="del">
          <ac:chgData name="Thijs Oudes" userId="1c4e1f6e80555f8e" providerId="LiveId" clId="{1B74CD5A-0FF9-4022-9727-9C0DB2D0AA5D}" dt="2022-04-04T07:50:40.033" v="854" actId="478"/>
          <ac:spMkLst>
            <pc:docMk/>
            <pc:sldMk cId="2683289763" sldId="263"/>
            <ac:spMk id="3" creationId="{163D59C9-F897-408F-8243-6DB52F6F9878}"/>
          </ac:spMkLst>
        </pc:spChg>
        <pc:spChg chg="mod">
          <ac:chgData name="Thijs Oudes" userId="1c4e1f6e80555f8e" providerId="LiveId" clId="{1B74CD5A-0FF9-4022-9727-9C0DB2D0AA5D}" dt="2022-04-04T07:51:17.224" v="855"/>
          <ac:spMkLst>
            <pc:docMk/>
            <pc:sldMk cId="2683289763" sldId="263"/>
            <ac:spMk id="7" creationId="{87CEACF8-A491-4DA3-86BE-A6BDFF967D40}"/>
          </ac:spMkLst>
        </pc:spChg>
        <pc:spChg chg="del mod">
          <ac:chgData name="Thijs Oudes" userId="1c4e1f6e80555f8e" providerId="LiveId" clId="{1B74CD5A-0FF9-4022-9727-9C0DB2D0AA5D}" dt="2022-04-04T07:51:27.011" v="858" actId="478"/>
          <ac:spMkLst>
            <pc:docMk/>
            <pc:sldMk cId="2683289763" sldId="263"/>
            <ac:spMk id="8" creationId="{F4103052-8804-4255-87E9-F2E13D417CFB}"/>
          </ac:spMkLst>
        </pc:spChg>
        <pc:spChg chg="add mod">
          <ac:chgData name="Thijs Oudes" userId="1c4e1f6e80555f8e" providerId="LiveId" clId="{1B74CD5A-0FF9-4022-9727-9C0DB2D0AA5D}" dt="2022-04-04T09:17:11.272" v="2971" actId="404"/>
          <ac:spMkLst>
            <pc:docMk/>
            <pc:sldMk cId="2683289763" sldId="263"/>
            <ac:spMk id="9" creationId="{57CF1414-C34A-481D-B0D2-C62AAE6ECC1D}"/>
          </ac:spMkLst>
        </pc:spChg>
        <pc:grpChg chg="add mod">
          <ac:chgData name="Thijs Oudes" userId="1c4e1f6e80555f8e" providerId="LiveId" clId="{1B74CD5A-0FF9-4022-9727-9C0DB2D0AA5D}" dt="2022-04-04T07:51:32.770" v="859" actId="1076"/>
          <ac:grpSpMkLst>
            <pc:docMk/>
            <pc:sldMk cId="2683289763" sldId="263"/>
            <ac:grpSpMk id="4" creationId="{B709EE34-7689-4141-B1C8-2408A680E218}"/>
          </ac:grpSpMkLst>
        </pc:grpChg>
        <pc:picChg chg="mod">
          <ac:chgData name="Thijs Oudes" userId="1c4e1f6e80555f8e" providerId="LiveId" clId="{1B74CD5A-0FF9-4022-9727-9C0DB2D0AA5D}" dt="2022-04-04T07:51:17.224" v="855"/>
          <ac:picMkLst>
            <pc:docMk/>
            <pc:sldMk cId="2683289763" sldId="263"/>
            <ac:picMk id="5" creationId="{870D62C0-EFDD-4DDE-8B95-F60B20880595}"/>
          </ac:picMkLst>
        </pc:picChg>
        <pc:picChg chg="del mod">
          <ac:chgData name="Thijs Oudes" userId="1c4e1f6e80555f8e" providerId="LiveId" clId="{1B74CD5A-0FF9-4022-9727-9C0DB2D0AA5D}" dt="2022-04-04T07:51:25.092" v="857" actId="478"/>
          <ac:picMkLst>
            <pc:docMk/>
            <pc:sldMk cId="2683289763" sldId="263"/>
            <ac:picMk id="6" creationId="{1D895B5C-A574-4DA1-B75C-3A3542B748C0}"/>
          </ac:picMkLst>
        </pc:picChg>
      </pc:sldChg>
      <pc:sldChg chg="addSp delSp modSp new mod">
        <pc:chgData name="Thijs Oudes" userId="1c4e1f6e80555f8e" providerId="LiveId" clId="{1B74CD5A-0FF9-4022-9727-9C0DB2D0AA5D}" dt="2022-04-04T09:18:54.086" v="2974" actId="14100"/>
        <pc:sldMkLst>
          <pc:docMk/>
          <pc:sldMk cId="1511094824" sldId="264"/>
        </pc:sldMkLst>
        <pc:spChg chg="del">
          <ac:chgData name="Thijs Oudes" userId="1c4e1f6e80555f8e" providerId="LiveId" clId="{1B74CD5A-0FF9-4022-9727-9C0DB2D0AA5D}" dt="2022-04-04T07:55:39.514" v="1113" actId="478"/>
          <ac:spMkLst>
            <pc:docMk/>
            <pc:sldMk cId="1511094824" sldId="264"/>
            <ac:spMk id="2" creationId="{58B48489-F451-4FA1-A546-5B6BB3686B38}"/>
          </ac:spMkLst>
        </pc:spChg>
        <pc:spChg chg="del">
          <ac:chgData name="Thijs Oudes" userId="1c4e1f6e80555f8e" providerId="LiveId" clId="{1B74CD5A-0FF9-4022-9727-9C0DB2D0AA5D}" dt="2022-04-04T07:55:40.584" v="1114" actId="478"/>
          <ac:spMkLst>
            <pc:docMk/>
            <pc:sldMk cId="1511094824" sldId="264"/>
            <ac:spMk id="3" creationId="{24C264CB-54C8-4313-821D-26F53B616F26}"/>
          </ac:spMkLst>
        </pc:spChg>
        <pc:spChg chg="add mod">
          <ac:chgData name="Thijs Oudes" userId="1c4e1f6e80555f8e" providerId="LiveId" clId="{1B74CD5A-0FF9-4022-9727-9C0DB2D0AA5D}" dt="2022-04-04T08:07:28.364" v="1839" actId="1076"/>
          <ac:spMkLst>
            <pc:docMk/>
            <pc:sldMk cId="1511094824" sldId="264"/>
            <ac:spMk id="8" creationId="{91CEF0F7-91DF-4437-88C9-5A509955B69B}"/>
          </ac:spMkLst>
        </pc:spChg>
        <pc:spChg chg="add mod">
          <ac:chgData name="Thijs Oudes" userId="1c4e1f6e80555f8e" providerId="LiveId" clId="{1B74CD5A-0FF9-4022-9727-9C0DB2D0AA5D}" dt="2022-04-04T08:07:31.488" v="1840" actId="1076"/>
          <ac:spMkLst>
            <pc:docMk/>
            <pc:sldMk cId="1511094824" sldId="264"/>
            <ac:spMk id="9" creationId="{75467C4C-B525-434E-9512-D9B5542A3A12}"/>
          </ac:spMkLst>
        </pc:spChg>
        <pc:spChg chg="add mod">
          <ac:chgData name="Thijs Oudes" userId="1c4e1f6e80555f8e" providerId="LiveId" clId="{1B74CD5A-0FF9-4022-9727-9C0DB2D0AA5D}" dt="2022-04-04T09:18:54.086" v="2974" actId="14100"/>
          <ac:spMkLst>
            <pc:docMk/>
            <pc:sldMk cId="1511094824" sldId="264"/>
            <ac:spMk id="10" creationId="{9997C6FB-A049-4383-9778-98E4A1ADA1BE}"/>
          </ac:spMkLst>
        </pc:spChg>
        <pc:spChg chg="add mod">
          <ac:chgData name="Thijs Oudes" userId="1c4e1f6e80555f8e" providerId="LiveId" clId="{1B74CD5A-0FF9-4022-9727-9C0DB2D0AA5D}" dt="2022-04-04T08:05:33.893" v="1651" actId="207"/>
          <ac:spMkLst>
            <pc:docMk/>
            <pc:sldMk cId="1511094824" sldId="264"/>
            <ac:spMk id="13" creationId="{DF8FFDEB-749E-404A-BC45-D66FC163D376}"/>
          </ac:spMkLst>
        </pc:spChg>
        <pc:spChg chg="add mod">
          <ac:chgData name="Thijs Oudes" userId="1c4e1f6e80555f8e" providerId="LiveId" clId="{1B74CD5A-0FF9-4022-9727-9C0DB2D0AA5D}" dt="2022-04-04T08:05:31.186" v="1650" actId="207"/>
          <ac:spMkLst>
            <pc:docMk/>
            <pc:sldMk cId="1511094824" sldId="264"/>
            <ac:spMk id="14" creationId="{9E9A16A9-C2FC-4CC9-9CAA-7D2B58ECBE13}"/>
          </ac:spMkLst>
        </pc:spChg>
        <pc:spChg chg="add mod">
          <ac:chgData name="Thijs Oudes" userId="1c4e1f6e80555f8e" providerId="LiveId" clId="{1B74CD5A-0FF9-4022-9727-9C0DB2D0AA5D}" dt="2022-04-04T08:05:52.659" v="1653" actId="1076"/>
          <ac:spMkLst>
            <pc:docMk/>
            <pc:sldMk cId="1511094824" sldId="264"/>
            <ac:spMk id="17" creationId="{187DEDC4-6FDA-40AA-8758-B9ABAD45E96A}"/>
          </ac:spMkLst>
        </pc:spChg>
        <pc:spChg chg="add mod">
          <ac:chgData name="Thijs Oudes" userId="1c4e1f6e80555f8e" providerId="LiveId" clId="{1B74CD5A-0FF9-4022-9727-9C0DB2D0AA5D}" dt="2022-04-04T08:05:52.659" v="1653" actId="1076"/>
          <ac:spMkLst>
            <pc:docMk/>
            <pc:sldMk cId="1511094824" sldId="264"/>
            <ac:spMk id="18" creationId="{F38877D3-C65D-41AA-B41A-8A6C838A7563}"/>
          </ac:spMkLst>
        </pc:spChg>
        <pc:spChg chg="add mod">
          <ac:chgData name="Thijs Oudes" userId="1c4e1f6e80555f8e" providerId="LiveId" clId="{1B74CD5A-0FF9-4022-9727-9C0DB2D0AA5D}" dt="2022-04-04T08:07:23.503" v="1838" actId="20577"/>
          <ac:spMkLst>
            <pc:docMk/>
            <pc:sldMk cId="1511094824" sldId="264"/>
            <ac:spMk id="19" creationId="{7092C08B-C4F0-4763-A31E-BE85620DFB88}"/>
          </ac:spMkLst>
        </pc:spChg>
        <pc:picChg chg="add mod">
          <ac:chgData name="Thijs Oudes" userId="1c4e1f6e80555f8e" providerId="LiveId" clId="{1B74CD5A-0FF9-4022-9727-9C0DB2D0AA5D}" dt="2022-04-04T08:01:42.580" v="1283" actId="1076"/>
          <ac:picMkLst>
            <pc:docMk/>
            <pc:sldMk cId="1511094824" sldId="264"/>
            <ac:picMk id="5" creationId="{2E575FE9-4CA1-4772-95D4-2488E8257949}"/>
          </ac:picMkLst>
        </pc:picChg>
        <pc:picChg chg="add mod">
          <ac:chgData name="Thijs Oudes" userId="1c4e1f6e80555f8e" providerId="LiveId" clId="{1B74CD5A-0FF9-4022-9727-9C0DB2D0AA5D}" dt="2022-04-04T08:01:48.251" v="1285" actId="1076"/>
          <ac:picMkLst>
            <pc:docMk/>
            <pc:sldMk cId="1511094824" sldId="264"/>
            <ac:picMk id="7" creationId="{640DB949-1E14-4A2E-A10C-BC133A9C697C}"/>
          </ac:picMkLst>
        </pc:picChg>
        <pc:cxnChg chg="add mod">
          <ac:chgData name="Thijs Oudes" userId="1c4e1f6e80555f8e" providerId="LiveId" clId="{1B74CD5A-0FF9-4022-9727-9C0DB2D0AA5D}" dt="2022-04-04T08:05:22.367" v="1649" actId="208"/>
          <ac:cxnSpMkLst>
            <pc:docMk/>
            <pc:sldMk cId="1511094824" sldId="264"/>
            <ac:cxnSpMk id="11" creationId="{CF4E0AC1-5C0D-40D2-92FC-D5BDC03BD6B4}"/>
          </ac:cxnSpMkLst>
        </pc:cxnChg>
        <pc:cxnChg chg="add mod">
          <ac:chgData name="Thijs Oudes" userId="1c4e1f6e80555f8e" providerId="LiveId" clId="{1B74CD5A-0FF9-4022-9727-9C0DB2D0AA5D}" dt="2022-04-04T08:05:22.367" v="1649" actId="208"/>
          <ac:cxnSpMkLst>
            <pc:docMk/>
            <pc:sldMk cId="1511094824" sldId="264"/>
            <ac:cxnSpMk id="12" creationId="{C12CB93B-0BCF-461F-AF12-5CFD050B3476}"/>
          </ac:cxnSpMkLst>
        </pc:cxnChg>
        <pc:cxnChg chg="add mod">
          <ac:chgData name="Thijs Oudes" userId="1c4e1f6e80555f8e" providerId="LiveId" clId="{1B74CD5A-0FF9-4022-9727-9C0DB2D0AA5D}" dt="2022-04-04T08:05:52.659" v="1653" actId="1076"/>
          <ac:cxnSpMkLst>
            <pc:docMk/>
            <pc:sldMk cId="1511094824" sldId="264"/>
            <ac:cxnSpMk id="15" creationId="{D1A7A33F-98B7-48C4-AA4D-8A693CAF6886}"/>
          </ac:cxnSpMkLst>
        </pc:cxnChg>
        <pc:cxnChg chg="add mod">
          <ac:chgData name="Thijs Oudes" userId="1c4e1f6e80555f8e" providerId="LiveId" clId="{1B74CD5A-0FF9-4022-9727-9C0DB2D0AA5D}" dt="2022-04-04T08:05:52.659" v="1653" actId="1076"/>
          <ac:cxnSpMkLst>
            <pc:docMk/>
            <pc:sldMk cId="1511094824" sldId="264"/>
            <ac:cxnSpMk id="16" creationId="{CC487CC3-8B5F-42D8-BBE4-1B881D9E62AC}"/>
          </ac:cxnSpMkLst>
        </pc:cxnChg>
      </pc:sldChg>
      <pc:sldChg chg="addSp delSp modSp new mod">
        <pc:chgData name="Thijs Oudes" userId="1c4e1f6e80555f8e" providerId="LiveId" clId="{1B74CD5A-0FF9-4022-9727-9C0DB2D0AA5D}" dt="2022-04-04T08:55:14.926" v="1982" actId="20577"/>
        <pc:sldMkLst>
          <pc:docMk/>
          <pc:sldMk cId="643055476" sldId="265"/>
        </pc:sldMkLst>
        <pc:spChg chg="del">
          <ac:chgData name="Thijs Oudes" userId="1c4e1f6e80555f8e" providerId="LiveId" clId="{1B74CD5A-0FF9-4022-9727-9C0DB2D0AA5D}" dt="2022-04-04T08:09:41.366" v="1844" actId="478"/>
          <ac:spMkLst>
            <pc:docMk/>
            <pc:sldMk cId="643055476" sldId="265"/>
            <ac:spMk id="2" creationId="{47846882-9FF8-453E-9A35-5ED441E9F7F5}"/>
          </ac:spMkLst>
        </pc:spChg>
        <pc:spChg chg="del">
          <ac:chgData name="Thijs Oudes" userId="1c4e1f6e80555f8e" providerId="LiveId" clId="{1B74CD5A-0FF9-4022-9727-9C0DB2D0AA5D}" dt="2022-04-04T08:09:43.055" v="1845" actId="478"/>
          <ac:spMkLst>
            <pc:docMk/>
            <pc:sldMk cId="643055476" sldId="265"/>
            <ac:spMk id="3" creationId="{59637768-56CC-427B-8625-3D70E97AEE7E}"/>
          </ac:spMkLst>
        </pc:spChg>
        <pc:spChg chg="add mod">
          <ac:chgData name="Thijs Oudes" userId="1c4e1f6e80555f8e" providerId="LiveId" clId="{1B74CD5A-0FF9-4022-9727-9C0DB2D0AA5D}" dt="2022-04-04T08:55:14.926" v="1982" actId="20577"/>
          <ac:spMkLst>
            <pc:docMk/>
            <pc:sldMk cId="643055476" sldId="265"/>
            <ac:spMk id="4" creationId="{A92C3212-B427-4B3E-8FCA-2342F4476BB4}"/>
          </ac:spMkLst>
        </pc:spChg>
        <pc:picChg chg="add mod">
          <ac:chgData name="Thijs Oudes" userId="1c4e1f6e80555f8e" providerId="LiveId" clId="{1B74CD5A-0FF9-4022-9727-9C0DB2D0AA5D}" dt="2022-04-04T08:44:43.898" v="1922" actId="1076"/>
          <ac:picMkLst>
            <pc:docMk/>
            <pc:sldMk cId="643055476" sldId="265"/>
            <ac:picMk id="6" creationId="{5550698F-1D72-4B05-A903-0C006F004BE5}"/>
          </ac:picMkLst>
        </pc:picChg>
      </pc:sldChg>
      <pc:sldChg chg="addSp delSp modSp new mod ord">
        <pc:chgData name="Thijs Oudes" userId="1c4e1f6e80555f8e" providerId="LiveId" clId="{1B74CD5A-0FF9-4022-9727-9C0DB2D0AA5D}" dt="2022-04-04T08:38:11.088" v="1918" actId="20577"/>
        <pc:sldMkLst>
          <pc:docMk/>
          <pc:sldMk cId="3221805538" sldId="266"/>
        </pc:sldMkLst>
        <pc:spChg chg="del">
          <ac:chgData name="Thijs Oudes" userId="1c4e1f6e80555f8e" providerId="LiveId" clId="{1B74CD5A-0FF9-4022-9727-9C0DB2D0AA5D}" dt="2022-04-04T08:25:51.123" v="1854" actId="478"/>
          <ac:spMkLst>
            <pc:docMk/>
            <pc:sldMk cId="3221805538" sldId="266"/>
            <ac:spMk id="2" creationId="{35F9C68A-2191-43F7-BA6B-CFB59FA24A46}"/>
          </ac:spMkLst>
        </pc:spChg>
        <pc:spChg chg="del">
          <ac:chgData name="Thijs Oudes" userId="1c4e1f6e80555f8e" providerId="LiveId" clId="{1B74CD5A-0FF9-4022-9727-9C0DB2D0AA5D}" dt="2022-04-04T08:25:41.007" v="1849"/>
          <ac:spMkLst>
            <pc:docMk/>
            <pc:sldMk cId="3221805538" sldId="266"/>
            <ac:spMk id="3" creationId="{86EF7EF0-4679-4CAC-A3FC-C805748A0624}"/>
          </ac:spMkLst>
        </pc:spChg>
        <pc:spChg chg="add del mod">
          <ac:chgData name="Thijs Oudes" userId="1c4e1f6e80555f8e" providerId="LiveId" clId="{1B74CD5A-0FF9-4022-9727-9C0DB2D0AA5D}" dt="2022-04-04T08:25:50.268" v="1853" actId="478"/>
          <ac:spMkLst>
            <pc:docMk/>
            <pc:sldMk cId="3221805538" sldId="266"/>
            <ac:spMk id="9" creationId="{AE5A975F-8DC8-4881-B48C-B0928F3A0106}"/>
          </ac:spMkLst>
        </pc:spChg>
        <pc:spChg chg="add mod">
          <ac:chgData name="Thijs Oudes" userId="1c4e1f6e80555f8e" providerId="LiveId" clId="{1B74CD5A-0FF9-4022-9727-9C0DB2D0AA5D}" dt="2022-04-04T08:28:28.271" v="1866"/>
          <ac:spMkLst>
            <pc:docMk/>
            <pc:sldMk cId="3221805538" sldId="266"/>
            <ac:spMk id="14" creationId="{AACB4D5B-A8B6-4FB3-A44B-D90A9251BBD1}"/>
          </ac:spMkLst>
        </pc:spChg>
        <pc:spChg chg="add mod">
          <ac:chgData name="Thijs Oudes" userId="1c4e1f6e80555f8e" providerId="LiveId" clId="{1B74CD5A-0FF9-4022-9727-9C0DB2D0AA5D}" dt="2022-04-04T08:38:02.885" v="1903" actId="1076"/>
          <ac:spMkLst>
            <pc:docMk/>
            <pc:sldMk cId="3221805538" sldId="266"/>
            <ac:spMk id="17" creationId="{3D4529E9-FBC3-4EC4-8B62-093E509968AA}"/>
          </ac:spMkLst>
        </pc:spChg>
        <pc:spChg chg="add mod">
          <ac:chgData name="Thijs Oudes" userId="1c4e1f6e80555f8e" providerId="LiveId" clId="{1B74CD5A-0FF9-4022-9727-9C0DB2D0AA5D}" dt="2022-04-04T08:38:11.088" v="1918" actId="20577"/>
          <ac:spMkLst>
            <pc:docMk/>
            <pc:sldMk cId="3221805538" sldId="266"/>
            <ac:spMk id="18" creationId="{443E4DC2-9588-478D-A05F-BCFBC912CEEA}"/>
          </ac:spMkLst>
        </pc:spChg>
        <pc:picChg chg="add del">
          <ac:chgData name="Thijs Oudes" userId="1c4e1f6e80555f8e" providerId="LiveId" clId="{1B74CD5A-0FF9-4022-9727-9C0DB2D0AA5D}" dt="2022-04-04T08:25:35.538" v="1848" actId="22"/>
          <ac:picMkLst>
            <pc:docMk/>
            <pc:sldMk cId="3221805538" sldId="266"/>
            <ac:picMk id="5" creationId="{270BDB52-9B3F-4A8B-8347-14607E1A9F04}"/>
          </ac:picMkLst>
        </pc:picChg>
        <pc:picChg chg="add del mod">
          <ac:chgData name="Thijs Oudes" userId="1c4e1f6e80555f8e" providerId="LiveId" clId="{1B74CD5A-0FF9-4022-9727-9C0DB2D0AA5D}" dt="2022-04-04T08:25:48.015" v="1852" actId="478"/>
          <ac:picMkLst>
            <pc:docMk/>
            <pc:sldMk cId="3221805538" sldId="266"/>
            <ac:picMk id="7" creationId="{FB22B55D-35E6-4FF4-9F51-3C79815D26A5}"/>
          </ac:picMkLst>
        </pc:picChg>
        <pc:picChg chg="add del mod">
          <ac:chgData name="Thijs Oudes" userId="1c4e1f6e80555f8e" providerId="LiveId" clId="{1B74CD5A-0FF9-4022-9727-9C0DB2D0AA5D}" dt="2022-04-04T08:26:03.507" v="1860" actId="478"/>
          <ac:picMkLst>
            <pc:docMk/>
            <pc:sldMk cId="3221805538" sldId="266"/>
            <ac:picMk id="11" creationId="{5A140CF4-5EA2-4D6D-9F2F-73BD51B31003}"/>
          </ac:picMkLst>
        </pc:picChg>
        <pc:picChg chg="add mod">
          <ac:chgData name="Thijs Oudes" userId="1c4e1f6e80555f8e" providerId="LiveId" clId="{1B74CD5A-0FF9-4022-9727-9C0DB2D0AA5D}" dt="2022-04-04T08:36:52.341" v="1876" actId="1076"/>
          <ac:picMkLst>
            <pc:docMk/>
            <pc:sldMk cId="3221805538" sldId="266"/>
            <ac:picMk id="13" creationId="{03998191-7D49-49E1-926B-74D9CC6C8427}"/>
          </ac:picMkLst>
        </pc:picChg>
        <pc:picChg chg="add mod">
          <ac:chgData name="Thijs Oudes" userId="1c4e1f6e80555f8e" providerId="LiveId" clId="{1B74CD5A-0FF9-4022-9727-9C0DB2D0AA5D}" dt="2022-04-04T08:35:22.203" v="1875" actId="14100"/>
          <ac:picMkLst>
            <pc:docMk/>
            <pc:sldMk cId="3221805538" sldId="266"/>
            <ac:picMk id="16" creationId="{D22120F2-E672-44E5-8CB3-65ECD12AAECE}"/>
          </ac:picMkLst>
        </pc:picChg>
      </pc:sldChg>
      <pc:sldChg chg="addSp delSp modSp new mod">
        <pc:chgData name="Thijs Oudes" userId="1c4e1f6e80555f8e" providerId="LiveId" clId="{1B74CD5A-0FF9-4022-9727-9C0DB2D0AA5D}" dt="2022-04-04T08:54:45.315" v="1956" actId="1076"/>
        <pc:sldMkLst>
          <pc:docMk/>
          <pc:sldMk cId="610043915" sldId="267"/>
        </pc:sldMkLst>
        <pc:spChg chg="del">
          <ac:chgData name="Thijs Oudes" userId="1c4e1f6e80555f8e" providerId="LiveId" clId="{1B74CD5A-0FF9-4022-9727-9C0DB2D0AA5D}" dt="2022-04-04T08:51:21.037" v="1924" actId="478"/>
          <ac:spMkLst>
            <pc:docMk/>
            <pc:sldMk cId="610043915" sldId="267"/>
            <ac:spMk id="2" creationId="{1BF938F0-BF18-459F-A353-111834B4E67C}"/>
          </ac:spMkLst>
        </pc:spChg>
        <pc:spChg chg="del">
          <ac:chgData name="Thijs Oudes" userId="1c4e1f6e80555f8e" providerId="LiveId" clId="{1B74CD5A-0FF9-4022-9727-9C0DB2D0AA5D}" dt="2022-04-04T08:51:21.738" v="1925" actId="478"/>
          <ac:spMkLst>
            <pc:docMk/>
            <pc:sldMk cId="610043915" sldId="267"/>
            <ac:spMk id="3" creationId="{86010CBF-04A6-4574-8AEE-0186832DE65B}"/>
          </ac:spMkLst>
        </pc:spChg>
        <pc:picChg chg="add del mod modCrop">
          <ac:chgData name="Thijs Oudes" userId="1c4e1f6e80555f8e" providerId="LiveId" clId="{1B74CD5A-0FF9-4022-9727-9C0DB2D0AA5D}" dt="2022-04-04T08:54:00.092" v="1946" actId="478"/>
          <ac:picMkLst>
            <pc:docMk/>
            <pc:sldMk cId="610043915" sldId="267"/>
            <ac:picMk id="5" creationId="{0C7BCC97-2D36-436F-BEB5-64318ADFAA3E}"/>
          </ac:picMkLst>
        </pc:picChg>
        <pc:picChg chg="add del mod modCrop">
          <ac:chgData name="Thijs Oudes" userId="1c4e1f6e80555f8e" providerId="LiveId" clId="{1B74CD5A-0FF9-4022-9727-9C0DB2D0AA5D}" dt="2022-04-04T08:54:00.563" v="1947" actId="478"/>
          <ac:picMkLst>
            <pc:docMk/>
            <pc:sldMk cId="610043915" sldId="267"/>
            <ac:picMk id="7" creationId="{E2A0037A-C54F-4A8C-AC28-8C61936017DE}"/>
          </ac:picMkLst>
        </pc:picChg>
        <pc:picChg chg="add mod">
          <ac:chgData name="Thijs Oudes" userId="1c4e1f6e80555f8e" providerId="LiveId" clId="{1B74CD5A-0FF9-4022-9727-9C0DB2D0AA5D}" dt="2022-04-04T08:54:45.315" v="1956" actId="1076"/>
          <ac:picMkLst>
            <pc:docMk/>
            <pc:sldMk cId="610043915" sldId="267"/>
            <ac:picMk id="9" creationId="{E8DB60AB-815A-4139-AE2E-CE6E447D902D}"/>
          </ac:picMkLst>
        </pc:picChg>
        <pc:picChg chg="add mod">
          <ac:chgData name="Thijs Oudes" userId="1c4e1f6e80555f8e" providerId="LiveId" clId="{1B74CD5A-0FF9-4022-9727-9C0DB2D0AA5D}" dt="2022-04-04T08:54:42.661" v="1954" actId="1076"/>
          <ac:picMkLst>
            <pc:docMk/>
            <pc:sldMk cId="610043915" sldId="267"/>
            <ac:picMk id="11" creationId="{304FB44C-F77C-4366-B044-DFB3953D9AED}"/>
          </ac:picMkLst>
        </pc:picChg>
      </pc:sldChg>
      <pc:sldChg chg="addSp delSp modSp new mod">
        <pc:chgData name="Thijs Oudes" userId="1c4e1f6e80555f8e" providerId="LiveId" clId="{1B74CD5A-0FF9-4022-9727-9C0DB2D0AA5D}" dt="2022-04-04T09:10:51.665" v="2164" actId="20577"/>
        <pc:sldMkLst>
          <pc:docMk/>
          <pc:sldMk cId="1553648540" sldId="268"/>
        </pc:sldMkLst>
        <pc:spChg chg="del mod">
          <ac:chgData name="Thijs Oudes" userId="1c4e1f6e80555f8e" providerId="LiveId" clId="{1B74CD5A-0FF9-4022-9727-9C0DB2D0AA5D}" dt="2022-04-04T08:56:45.890" v="1988" actId="478"/>
          <ac:spMkLst>
            <pc:docMk/>
            <pc:sldMk cId="1553648540" sldId="268"/>
            <ac:spMk id="2" creationId="{B844FD82-252C-401E-A408-3F7D6D44EFCE}"/>
          </ac:spMkLst>
        </pc:spChg>
        <pc:spChg chg="del">
          <ac:chgData name="Thijs Oudes" userId="1c4e1f6e80555f8e" providerId="LiveId" clId="{1B74CD5A-0FF9-4022-9727-9C0DB2D0AA5D}" dt="2022-04-04T08:54:57.116" v="1968" actId="478"/>
          <ac:spMkLst>
            <pc:docMk/>
            <pc:sldMk cId="1553648540" sldId="268"/>
            <ac:spMk id="3" creationId="{8128AC3B-DEA3-4F71-8B5E-062A2602BCEB}"/>
          </ac:spMkLst>
        </pc:spChg>
        <pc:spChg chg="add del mod">
          <ac:chgData name="Thijs Oudes" userId="1c4e1f6e80555f8e" providerId="LiveId" clId="{1B74CD5A-0FF9-4022-9727-9C0DB2D0AA5D}" dt="2022-04-04T08:56:46.648" v="1990" actId="478"/>
          <ac:spMkLst>
            <pc:docMk/>
            <pc:sldMk cId="1553648540" sldId="268"/>
            <ac:spMk id="5" creationId="{155D7C7E-27AE-4EF3-85CE-35F2E8B48DBD}"/>
          </ac:spMkLst>
        </pc:spChg>
        <pc:spChg chg="add del mod">
          <ac:chgData name="Thijs Oudes" userId="1c4e1f6e80555f8e" providerId="LiveId" clId="{1B74CD5A-0FF9-4022-9727-9C0DB2D0AA5D}" dt="2022-04-04T09:10:14.993" v="2112" actId="20577"/>
          <ac:spMkLst>
            <pc:docMk/>
            <pc:sldMk cId="1553648540" sldId="268"/>
            <ac:spMk id="6" creationId="{7C482BCF-762A-4FFD-AFD1-E88ABE6AE062}"/>
          </ac:spMkLst>
        </pc:spChg>
        <pc:spChg chg="add mod">
          <ac:chgData name="Thijs Oudes" userId="1c4e1f6e80555f8e" providerId="LiveId" clId="{1B74CD5A-0FF9-4022-9727-9C0DB2D0AA5D}" dt="2022-04-04T09:10:31.389" v="2127" actId="1076"/>
          <ac:spMkLst>
            <pc:docMk/>
            <pc:sldMk cId="1553648540" sldId="268"/>
            <ac:spMk id="18" creationId="{6C3A31BE-345C-4379-A985-C5174FFE912E}"/>
          </ac:spMkLst>
        </pc:spChg>
        <pc:spChg chg="add mod">
          <ac:chgData name="Thijs Oudes" userId="1c4e1f6e80555f8e" providerId="LiveId" clId="{1B74CD5A-0FF9-4022-9727-9C0DB2D0AA5D}" dt="2022-04-04T09:10:47.606" v="2153" actId="20577"/>
          <ac:spMkLst>
            <pc:docMk/>
            <pc:sldMk cId="1553648540" sldId="268"/>
            <ac:spMk id="19" creationId="{AE764D53-273A-419F-A6E0-E0AA4E15073E}"/>
          </ac:spMkLst>
        </pc:spChg>
        <pc:spChg chg="add mod">
          <ac:chgData name="Thijs Oudes" userId="1c4e1f6e80555f8e" providerId="LiveId" clId="{1B74CD5A-0FF9-4022-9727-9C0DB2D0AA5D}" dt="2022-04-04T09:10:51.665" v="2164" actId="20577"/>
          <ac:spMkLst>
            <pc:docMk/>
            <pc:sldMk cId="1553648540" sldId="268"/>
            <ac:spMk id="20" creationId="{9B70B652-B2B6-4148-8A62-067D481F69C8}"/>
          </ac:spMkLst>
        </pc:spChg>
        <pc:picChg chg="add mod">
          <ac:chgData name="Thijs Oudes" userId="1c4e1f6e80555f8e" providerId="LiveId" clId="{1B74CD5A-0FF9-4022-9727-9C0DB2D0AA5D}" dt="2022-04-04T09:10:04.773" v="2088" actId="1076"/>
          <ac:picMkLst>
            <pc:docMk/>
            <pc:sldMk cId="1553648540" sldId="268"/>
            <ac:picMk id="8" creationId="{D0106982-B5FD-4392-8A19-3EFE279DB30F}"/>
          </ac:picMkLst>
        </pc:picChg>
        <pc:picChg chg="add mod">
          <ac:chgData name="Thijs Oudes" userId="1c4e1f6e80555f8e" providerId="LiveId" clId="{1B74CD5A-0FF9-4022-9727-9C0DB2D0AA5D}" dt="2022-04-04T09:10:00.282" v="2087" actId="1076"/>
          <ac:picMkLst>
            <pc:docMk/>
            <pc:sldMk cId="1553648540" sldId="268"/>
            <ac:picMk id="9" creationId="{588A1D46-1F7C-48FB-B4A8-4E2622E570D5}"/>
          </ac:picMkLst>
        </pc:picChg>
        <pc:picChg chg="add mod">
          <ac:chgData name="Thijs Oudes" userId="1c4e1f6e80555f8e" providerId="LiveId" clId="{1B74CD5A-0FF9-4022-9727-9C0DB2D0AA5D}" dt="2022-04-04T09:09:56.321" v="2086" actId="1076"/>
          <ac:picMkLst>
            <pc:docMk/>
            <pc:sldMk cId="1553648540" sldId="268"/>
            <ac:picMk id="11" creationId="{89E4817A-3240-482B-8330-9E8579A652BF}"/>
          </ac:picMkLst>
        </pc:picChg>
        <pc:picChg chg="add mod">
          <ac:chgData name="Thijs Oudes" userId="1c4e1f6e80555f8e" providerId="LiveId" clId="{1B74CD5A-0FF9-4022-9727-9C0DB2D0AA5D}" dt="2022-04-04T09:09:48.743" v="2085" actId="1076"/>
          <ac:picMkLst>
            <pc:docMk/>
            <pc:sldMk cId="1553648540" sldId="268"/>
            <ac:picMk id="13" creationId="{A16D7F96-007C-4B11-A7F1-3B100041CAD1}"/>
          </ac:picMkLst>
        </pc:picChg>
        <pc:picChg chg="add mod">
          <ac:chgData name="Thijs Oudes" userId="1c4e1f6e80555f8e" providerId="LiveId" clId="{1B74CD5A-0FF9-4022-9727-9C0DB2D0AA5D}" dt="2022-04-04T09:09:46.523" v="2084" actId="1076"/>
          <ac:picMkLst>
            <pc:docMk/>
            <pc:sldMk cId="1553648540" sldId="268"/>
            <ac:picMk id="15" creationId="{63921AB1-D159-4ED6-8465-B443C7FBF7F1}"/>
          </ac:picMkLst>
        </pc:picChg>
        <pc:picChg chg="add mod">
          <ac:chgData name="Thijs Oudes" userId="1c4e1f6e80555f8e" providerId="LiveId" clId="{1B74CD5A-0FF9-4022-9727-9C0DB2D0AA5D}" dt="2022-04-04T09:09:41.258" v="2083" actId="1076"/>
          <ac:picMkLst>
            <pc:docMk/>
            <pc:sldMk cId="1553648540" sldId="268"/>
            <ac:picMk id="17" creationId="{F0B1501A-5A05-4544-9FDC-C77628E1551D}"/>
          </ac:picMkLst>
        </pc:picChg>
      </pc:sldChg>
      <pc:sldChg chg="addSp delSp modSp new mod modClrScheme chgLayout">
        <pc:chgData name="Thijs Oudes" userId="1c4e1f6e80555f8e" providerId="LiveId" clId="{1B74CD5A-0FF9-4022-9727-9C0DB2D0AA5D}" dt="2022-04-04T09:11:29.049" v="2182" actId="20577"/>
        <pc:sldMkLst>
          <pc:docMk/>
          <pc:sldMk cId="24535126" sldId="269"/>
        </pc:sldMkLst>
        <pc:spChg chg="del">
          <ac:chgData name="Thijs Oudes" userId="1c4e1f6e80555f8e" providerId="LiveId" clId="{1B74CD5A-0FF9-4022-9727-9C0DB2D0AA5D}" dt="2022-04-04T08:57:26.852" v="1997" actId="700"/>
          <ac:spMkLst>
            <pc:docMk/>
            <pc:sldMk cId="24535126" sldId="269"/>
            <ac:spMk id="2" creationId="{9B9DF781-FF92-4DFB-B5C0-649223CFBD17}"/>
          </ac:spMkLst>
        </pc:spChg>
        <pc:spChg chg="del">
          <ac:chgData name="Thijs Oudes" userId="1c4e1f6e80555f8e" providerId="LiveId" clId="{1B74CD5A-0FF9-4022-9727-9C0DB2D0AA5D}" dt="2022-04-04T08:57:26.852" v="1997" actId="700"/>
          <ac:spMkLst>
            <pc:docMk/>
            <pc:sldMk cId="24535126" sldId="269"/>
            <ac:spMk id="3" creationId="{E3B47731-096E-49E3-90D3-29D068CEB2CE}"/>
          </ac:spMkLst>
        </pc:spChg>
        <pc:spChg chg="add mod">
          <ac:chgData name="Thijs Oudes" userId="1c4e1f6e80555f8e" providerId="LiveId" clId="{1B74CD5A-0FF9-4022-9727-9C0DB2D0AA5D}" dt="2022-04-04T08:59:17.660" v="2044" actId="164"/>
          <ac:spMkLst>
            <pc:docMk/>
            <pc:sldMk cId="24535126" sldId="269"/>
            <ac:spMk id="5" creationId="{AEED726F-91BB-4BC5-94E6-444B4C1B7CE7}"/>
          </ac:spMkLst>
        </pc:spChg>
        <pc:spChg chg="add mod">
          <ac:chgData name="Thijs Oudes" userId="1c4e1f6e80555f8e" providerId="LiveId" clId="{1B74CD5A-0FF9-4022-9727-9C0DB2D0AA5D}" dt="2022-04-04T08:59:17.660" v="2044" actId="164"/>
          <ac:spMkLst>
            <pc:docMk/>
            <pc:sldMk cId="24535126" sldId="269"/>
            <ac:spMk id="6" creationId="{DB873732-4EB7-4B07-BE60-9164E601B695}"/>
          </ac:spMkLst>
        </pc:spChg>
        <pc:spChg chg="add del mod">
          <ac:chgData name="Thijs Oudes" userId="1c4e1f6e80555f8e" providerId="LiveId" clId="{1B74CD5A-0FF9-4022-9727-9C0DB2D0AA5D}" dt="2022-04-04T08:58:47.758" v="2037"/>
          <ac:spMkLst>
            <pc:docMk/>
            <pc:sldMk cId="24535126" sldId="269"/>
            <ac:spMk id="7" creationId="{A7BEBE11-F2CA-4F71-BBDE-9714E66542C9}"/>
          </ac:spMkLst>
        </pc:spChg>
        <pc:spChg chg="add mod">
          <ac:chgData name="Thijs Oudes" userId="1c4e1f6e80555f8e" providerId="LiveId" clId="{1B74CD5A-0FF9-4022-9727-9C0DB2D0AA5D}" dt="2022-04-04T08:59:17.660" v="2044" actId="164"/>
          <ac:spMkLst>
            <pc:docMk/>
            <pc:sldMk cId="24535126" sldId="269"/>
            <ac:spMk id="8" creationId="{921EC63A-4E95-44F0-964A-80F12A82A030}"/>
          </ac:spMkLst>
        </pc:spChg>
        <pc:spChg chg="add mod">
          <ac:chgData name="Thijs Oudes" userId="1c4e1f6e80555f8e" providerId="LiveId" clId="{1B74CD5A-0FF9-4022-9727-9C0DB2D0AA5D}" dt="2022-04-04T08:59:17.660" v="2044" actId="164"/>
          <ac:spMkLst>
            <pc:docMk/>
            <pc:sldMk cId="24535126" sldId="269"/>
            <ac:spMk id="9" creationId="{F298FC65-3EFA-4667-9437-21F7BF88A079}"/>
          </ac:spMkLst>
        </pc:spChg>
        <pc:grpChg chg="add mod">
          <ac:chgData name="Thijs Oudes" userId="1c4e1f6e80555f8e" providerId="LiveId" clId="{1B74CD5A-0FF9-4022-9727-9C0DB2D0AA5D}" dt="2022-04-04T08:59:20.869" v="2045" actId="1076"/>
          <ac:grpSpMkLst>
            <pc:docMk/>
            <pc:sldMk cId="24535126" sldId="269"/>
            <ac:grpSpMk id="10" creationId="{B59832CF-AB8E-409C-9DCC-A4328BF046A3}"/>
          </ac:grpSpMkLst>
        </pc:grpChg>
        <pc:graphicFrameChg chg="add mod">
          <ac:chgData name="Thijs Oudes" userId="1c4e1f6e80555f8e" providerId="LiveId" clId="{1B74CD5A-0FF9-4022-9727-9C0DB2D0AA5D}" dt="2022-04-04T09:11:29.049" v="2182" actId="20577"/>
          <ac:graphicFrameMkLst>
            <pc:docMk/>
            <pc:sldMk cId="24535126" sldId="269"/>
            <ac:graphicFrameMk id="4" creationId="{79241528-E8A8-4220-AECA-68895C1179CF}"/>
          </ac:graphicFrameMkLst>
        </pc:graphicFrameChg>
      </pc:sldChg>
      <pc:sldChg chg="addSp delSp modSp new mod">
        <pc:chgData name="Thijs Oudes" userId="1c4e1f6e80555f8e" providerId="LiveId" clId="{1B74CD5A-0FF9-4022-9727-9C0DB2D0AA5D}" dt="2022-04-04T09:23:01.985" v="3092" actId="20577"/>
        <pc:sldMkLst>
          <pc:docMk/>
          <pc:sldMk cId="1558388219" sldId="270"/>
        </pc:sldMkLst>
        <pc:spChg chg="add mod">
          <ac:chgData name="Thijs Oudes" userId="1c4e1f6e80555f8e" providerId="LiveId" clId="{1B74CD5A-0FF9-4022-9727-9C0DB2D0AA5D}" dt="2022-04-04T09:11:42.735" v="2195" actId="20577"/>
          <ac:spMkLst>
            <pc:docMk/>
            <pc:sldMk cId="1558388219" sldId="270"/>
            <ac:spMk id="2" creationId="{AA60683E-7308-4E75-8F67-5D426360B520}"/>
          </ac:spMkLst>
        </pc:spChg>
        <pc:spChg chg="add mod">
          <ac:chgData name="Thijs Oudes" userId="1c4e1f6e80555f8e" providerId="LiveId" clId="{1B74CD5A-0FF9-4022-9727-9C0DB2D0AA5D}" dt="2022-04-04T09:21:58.919" v="3069" actId="20577"/>
          <ac:spMkLst>
            <pc:docMk/>
            <pc:sldMk cId="1558388219" sldId="270"/>
            <ac:spMk id="3" creationId="{F174DE39-256F-42E7-AE0C-EE7F9ED16637}"/>
          </ac:spMkLst>
        </pc:spChg>
        <pc:spChg chg="add mod">
          <ac:chgData name="Thijs Oudes" userId="1c4e1f6e80555f8e" providerId="LiveId" clId="{1B74CD5A-0FF9-4022-9727-9C0DB2D0AA5D}" dt="2022-04-04T09:15:06.052" v="2666" actId="1076"/>
          <ac:spMkLst>
            <pc:docMk/>
            <pc:sldMk cId="1558388219" sldId="270"/>
            <ac:spMk id="4" creationId="{49F65073-E57C-4D8C-AEBC-3FB807B4F782}"/>
          </ac:spMkLst>
        </pc:spChg>
        <pc:spChg chg="add del mod">
          <ac:chgData name="Thijs Oudes" userId="1c4e1f6e80555f8e" providerId="LiveId" clId="{1B74CD5A-0FF9-4022-9727-9C0DB2D0AA5D}" dt="2022-04-04T09:15:12.071" v="2668" actId="478"/>
          <ac:spMkLst>
            <pc:docMk/>
            <pc:sldMk cId="1558388219" sldId="270"/>
            <ac:spMk id="5" creationId="{9CEDE4F6-644D-4CDD-AC40-5B2CE4A145E7}"/>
          </ac:spMkLst>
        </pc:spChg>
        <pc:spChg chg="add mod">
          <ac:chgData name="Thijs Oudes" userId="1c4e1f6e80555f8e" providerId="LiveId" clId="{1B74CD5A-0FF9-4022-9727-9C0DB2D0AA5D}" dt="2022-04-04T09:23:01.985" v="3092" actId="20577"/>
          <ac:spMkLst>
            <pc:docMk/>
            <pc:sldMk cId="1558388219" sldId="270"/>
            <ac:spMk id="6" creationId="{B7AEE9FA-7985-4932-A585-750677380303}"/>
          </ac:spMkLst>
        </pc:spChg>
      </pc:sldChg>
      <pc:sldChg chg="new del">
        <pc:chgData name="Thijs Oudes" userId="1c4e1f6e80555f8e" providerId="LiveId" clId="{1B74CD5A-0FF9-4022-9727-9C0DB2D0AA5D}" dt="2022-04-04T09:11:47.973" v="2197" actId="47"/>
        <pc:sldMkLst>
          <pc:docMk/>
          <pc:sldMk cId="573732785" sldId="271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1c4e1f6e80555f8e/Documenten/Internship/Project/Shared%20folder/HVI/GitHub/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2"/>
          <c:order val="0"/>
          <c:tx>
            <c:v> MONOLITHIC 2D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[Results.xlsx]Sheet2!$I$5</c:f>
              <c:numCache>
                <c:formatCode>0</c:formatCode>
                <c:ptCount val="1"/>
                <c:pt idx="0">
                  <c:v>903000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12-4B49-B7E4-DCF68BD66E03}"/>
            </c:ext>
          </c:extLst>
        </c:ser>
        <c:ser>
          <c:idx val="1"/>
          <c:order val="1"/>
          <c:tx>
            <c:v>UNOPTIMISED 2D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[Results.xlsx]Sheet2!$I$6</c:f>
              <c:numCache>
                <c:formatCode>0</c:formatCode>
                <c:ptCount val="1"/>
                <c:pt idx="0">
                  <c:v>58538.99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12-4B49-B7E4-DCF68BD66E03}"/>
            </c:ext>
          </c:extLst>
        </c:ser>
        <c:ser>
          <c:idx val="4"/>
          <c:order val="2"/>
          <c:tx>
            <c:v>OPTIMISED 2D</c:v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[Results.xlsx]Sheet2!$I$9</c:f>
              <c:numCache>
                <c:formatCode>0</c:formatCode>
                <c:ptCount val="1"/>
                <c:pt idx="0">
                  <c:v>29220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012-4B49-B7E4-DCF68BD66E03}"/>
            </c:ext>
          </c:extLst>
        </c:ser>
        <c:ser>
          <c:idx val="3"/>
          <c:order val="3"/>
          <c:tx>
            <c:v>MONOLITHIC 3D</c:v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[Results.xlsx]Sheet2!$I$11</c:f>
              <c:numCache>
                <c:formatCode>0</c:formatCode>
                <c:ptCount val="1"/>
                <c:pt idx="0">
                  <c:v>3220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012-4B49-B7E4-DCF68BD66E03}"/>
            </c:ext>
          </c:extLst>
        </c:ser>
        <c:ser>
          <c:idx val="0"/>
          <c:order val="4"/>
          <c:tx>
            <c:v>UNOPTIMISED 3D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[Results.xlsx]Sheet2!$I$12</c:f>
              <c:numCache>
                <c:formatCode>0</c:formatCode>
                <c:ptCount val="1"/>
                <c:pt idx="0">
                  <c:v>23400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012-4B49-B7E4-DCF68BD66E03}"/>
            </c:ext>
          </c:extLst>
        </c:ser>
        <c:ser>
          <c:idx val="5"/>
          <c:order val="5"/>
          <c:tx>
            <c:v>OPTIMISED 2D TRANSLATED TO 3D</c:v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L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[Results.xlsx]Sheet2!$I$13</c:f>
              <c:numCache>
                <c:formatCode>0</c:formatCode>
                <c:ptCount val="1"/>
                <c:pt idx="0">
                  <c:v>16700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012-4B49-B7E4-DCF68BD66E0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7"/>
        <c:axId val="2019048031"/>
        <c:axId val="24851119"/>
        <c:extLst>
          <c:ext xmlns:c15="http://schemas.microsoft.com/office/drawing/2012/chart" uri="{02D57815-91ED-43cb-92C2-25804820EDAC}">
            <c15:filteredBarSeries>
              <c15:ser>
                <c:idx val="6"/>
                <c:order val="6"/>
                <c:tx>
                  <c:v>VELOCITY - UNOPTIMISED 2D</c:v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NL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val>
                  <c:numRef>
                    <c:extLst>
                      <c:ext uri="{02D57815-91ED-43cb-92C2-25804820EDAC}">
                        <c15:formulaRef>
                          <c15:sqref>[Results.xlsx]Sheet2!$I$6</c15:sqref>
                        </c15:formulaRef>
                      </c:ext>
                    </c:extLst>
                    <c:numCache>
                      <c:formatCode>0</c:formatCode>
                      <c:ptCount val="1"/>
                      <c:pt idx="0">
                        <c:v>58538.99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6-A012-4B49-B7E4-DCF68BD66E03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v>VELOCITY - UNOPTIMISED 3D</c:v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NL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[Results.xlsx]Sheet2!$I$12</c15:sqref>
                        </c15:formulaRef>
                      </c:ext>
                    </c:extLst>
                    <c:numCache>
                      <c:formatCode>0</c:formatCode>
                      <c:ptCount val="1"/>
                      <c:pt idx="0">
                        <c:v>23400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A012-4B49-B7E4-DCF68BD66E03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v>VELOCITY - OPTIMISED 2D</c:v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NL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[Results.xlsx]Sheet2!$I$9</c15:sqref>
                        </c15:formulaRef>
                      </c:ext>
                    </c:extLst>
                    <c:numCache>
                      <c:formatCode>0</c:formatCode>
                      <c:ptCount val="1"/>
                      <c:pt idx="0">
                        <c:v>29220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A012-4B49-B7E4-DCF68BD66E03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v>VELOCITY - OPTIMISED 2D TRANSLATED TO 3D</c:v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NL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[Results.xlsx]Sheet2!$I$13</c15:sqref>
                        </c15:formulaRef>
                      </c:ext>
                    </c:extLst>
                    <c:numCache>
                      <c:formatCode>0</c:formatCode>
                      <c:ptCount val="1"/>
                      <c:pt idx="0">
                        <c:v>16700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A012-4B49-B7E4-DCF68BD66E03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v>VELOCITY - MONOLITHIC 2D</c:v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NL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[Results.xlsx]Sheet2!$I$5</c15:sqref>
                        </c15:formulaRef>
                      </c:ext>
                    </c:extLst>
                    <c:numCache>
                      <c:formatCode>0</c:formatCode>
                      <c:ptCount val="1"/>
                      <c:pt idx="0">
                        <c:v>903000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A012-4B49-B7E4-DCF68BD66E03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v>VELOCITY - UNOPTIMISED 3D</c:v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NL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[Results.xlsx]Sheet2!$I$11</c15:sqref>
                        </c15:formulaRef>
                      </c:ext>
                    </c:extLst>
                    <c:numCache>
                      <c:formatCode>0</c:formatCode>
                      <c:ptCount val="1"/>
                      <c:pt idx="0">
                        <c:v>3220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A012-4B49-B7E4-DCF68BD66E03}"/>
                  </c:ext>
                </c:extLst>
              </c15:ser>
            </c15:filteredBarSeries>
          </c:ext>
        </c:extLst>
      </c:barChart>
      <c:catAx>
        <c:axId val="201904803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NL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NL"/>
          </a:p>
        </c:txPr>
        <c:crossAx val="24851119"/>
        <c:crosses val="autoZero"/>
        <c:auto val="1"/>
        <c:lblAlgn val="ctr"/>
        <c:lblOffset val="100"/>
        <c:noMultiLvlLbl val="0"/>
      </c:catAx>
      <c:valAx>
        <c:axId val="24851119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b-NO" dirty="0"/>
                  <a:t>Residual</a:t>
                </a:r>
                <a:r>
                  <a:rPr lang="nb-NO" baseline="0" dirty="0"/>
                  <a:t> </a:t>
                </a:r>
                <a:r>
                  <a:rPr lang="nb-NO" baseline="0" dirty="0" err="1"/>
                  <a:t>velocity</a:t>
                </a:r>
                <a:endParaRPr lang="nb-NO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NL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NL"/>
          </a:p>
        </c:txPr>
        <c:crossAx val="20190480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N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pn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4EA39-EED7-4D32-BFDE-780E095E7E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8D2D41-7C48-4BA8-A1F1-0BE90DAA37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E33DE-090D-4759-8A88-1F578C52F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44ED-0A7B-4186-B557-5E85358B4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31C2F-7781-401E-824A-8194E01A6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48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3BA19-7E71-4E57-A109-B90B694A3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54B29-3984-4DA7-A421-96BC9BC2D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4BF1A-E4ED-4658-AF8D-07C15CBE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FF634-1B3A-425B-AC53-BEC1AC884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AF0BE-FF46-4F41-8345-A2E8CFA69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3032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ED7F36-7A85-456E-8B4E-2160595972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6C66C6-DD4D-41E2-BBC6-141ADB429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3F015-D4E8-4FF5-A678-22D7C9010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8241C-C522-435C-8EF1-07C2379AA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54CD0-D22B-4B37-882B-5D70E0F8C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6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F7692-4A8A-4E0A-89BD-FB5CB3069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7851E-082B-41A9-ACA0-C7863D1BB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323D0-892E-4E8F-BFC3-110C862B8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586B9-92E8-431E-BF6F-2E7E14FB8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3D89E-C70A-443D-B589-84A2687CF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8991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AC95D-2537-4EBC-A372-643A39F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1B9D14-2B6F-416B-9E1F-5A2841C38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9D575-15D7-4C13-91EA-122A0EEC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DE28A-ACCA-4CC8-A309-214C63749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58CEE-E30A-435A-830A-1AAAE3730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0302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97EBA-EC8B-4CD1-8228-448F21E33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7278B-E8D4-473F-A290-ACC72A8452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9ABEF2-D20B-4704-A4DB-5A63A6A744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F40591-01E3-4381-AABF-2CA66CF16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7CE4D-17B8-43BD-A33D-B1577F1F3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42A92-C1A8-4442-B3F4-C80244771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433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4E37D-0CAF-48E7-8DF6-6055FF003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42B623-58CD-4564-A8C2-E12E20921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650BF-6D81-49FD-834C-B7255AE3DC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991CB9-0CAB-45B4-A20F-AEADC00B13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046A57-6EC6-4912-B3C1-E64E71EDCD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0D004-1B82-4DA0-B849-991EAEAA9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8A895B-BD38-468F-AA97-7F0F8A733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5D9EE8-6B98-4797-9667-A7D59178E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5045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49908-865D-47B0-8EBB-3F5E4CAE0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A0F1B-F16B-41CE-B43A-5B0FD0385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0F26B7-9CAC-4572-88D8-25FC214A4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484333-3CC8-4111-8019-3DC6007B1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7745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76EB97-C39B-4E8A-BE14-F9D43CF9D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297AAF-7C11-4E3E-A7FE-F54D6AF59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5BC94-9A18-4782-A3D6-692B23B0E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3105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B61D3-8988-4B9B-ADC3-CE1982F22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65335-3CE9-438C-8AD9-66BB34865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7DF744-05D9-4468-A4F6-2C448F1B0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3B62DF-0739-4D33-A5CC-DA51D78CA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1B4D9-5E48-4473-A9FE-A535671A5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F0945-4324-45D8-9D18-8567A0EE8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7853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61BDB-1756-488A-A456-863CB00FD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E74704-BB0E-4FE6-B2A2-4527792D4D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C2C17C-17A3-4056-8947-0B856579B8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9C8E78-5BF2-44E2-90FF-2B5E9672B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0306F1-595C-4E0F-9D2B-A1AA7EE77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1EEC71-35DE-4745-A5C9-4EFD41ED1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663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EDD5FE-0593-406B-BEDA-7098C7530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F56639-709C-4F6E-9A03-39A1F972E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C9FED-8017-40F2-BD80-7E9A108660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94574-93CA-4344-BBD6-674F5C1163EF}" type="datetimeFigureOut">
              <a:rPr lang="en-GB" smtClean="0"/>
              <a:t>04/04/2022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735AC-045F-440D-87B9-3851896A98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EA8A8-AEDB-4930-97E8-A6391405EA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E0D05-A614-4F25-9BC7-55891E25BF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436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7" Type="http://schemas.openxmlformats.org/officeDocument/2006/relationships/image" Target="../media/image16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E12E1-F96B-43CE-A615-4D577303DF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LS-OPT Set-up</a:t>
            </a:r>
            <a:endParaRPr lang="en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7DCF8D-880D-4E67-A61C-367F9EC567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33738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C482BCF-762A-4FFD-AFD1-E88ABE6AE062}"/>
              </a:ext>
            </a:extLst>
          </p:cNvPr>
          <p:cNvSpPr txBox="1">
            <a:spLocks/>
          </p:cNvSpPr>
          <p:nvPr/>
        </p:nvSpPr>
        <p:spPr>
          <a:xfrm>
            <a:off x="92986" y="-2202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3D – comp.</a:t>
            </a:r>
            <a:endParaRPr lang="en-NL" dirty="0"/>
          </a:p>
        </p:txBody>
      </p:sp>
      <p:pic>
        <p:nvPicPr>
          <p:cNvPr id="8" name="Picture 7" descr="Background pattern&#10;&#10;Description automatically generated">
            <a:extLst>
              <a:ext uri="{FF2B5EF4-FFF2-40B4-BE49-F238E27FC236}">
                <a16:creationId xmlns:a16="http://schemas.microsoft.com/office/drawing/2014/main" id="{D0106982-B5FD-4392-8A19-3EFE279DB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025" y="4602618"/>
            <a:ext cx="4313983" cy="2160000"/>
          </a:xfrm>
          <a:prstGeom prst="rect">
            <a:avLst/>
          </a:prstGeom>
        </p:spPr>
      </p:pic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588A1D46-1F7C-48FB-B4A8-4E2622E570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026" y="2255382"/>
            <a:ext cx="4313983" cy="2160000"/>
          </a:xfrm>
          <a:prstGeom prst="rect">
            <a:avLst/>
          </a:prstGeom>
        </p:spPr>
      </p:pic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E4817A-3240-482B-8330-9E8579A652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027" y="6478"/>
            <a:ext cx="4313983" cy="2160000"/>
          </a:xfrm>
          <a:prstGeom prst="rect">
            <a:avLst/>
          </a:prstGeom>
        </p:spPr>
      </p:pic>
      <p:pic>
        <p:nvPicPr>
          <p:cNvPr id="13" name="Picture 12" descr="A picture containing text, device, gauge, day&#10;&#10;Description automatically generated">
            <a:extLst>
              <a:ext uri="{FF2B5EF4-FFF2-40B4-BE49-F238E27FC236}">
                <a16:creationId xmlns:a16="http://schemas.microsoft.com/office/drawing/2014/main" id="{A16D7F96-007C-4B11-A7F1-3B100041CA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013" y="11192"/>
            <a:ext cx="4316987" cy="2160000"/>
          </a:xfrm>
          <a:prstGeom prst="rect">
            <a:avLst/>
          </a:prstGeom>
        </p:spPr>
      </p:pic>
      <p:pic>
        <p:nvPicPr>
          <p:cNvPr id="15" name="Picture 14" descr="Background pattern&#10;&#10;Description automatically generated">
            <a:extLst>
              <a:ext uri="{FF2B5EF4-FFF2-40B4-BE49-F238E27FC236}">
                <a16:creationId xmlns:a16="http://schemas.microsoft.com/office/drawing/2014/main" id="{63921AB1-D159-4ED6-8465-B443C7FBF7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010" y="2349000"/>
            <a:ext cx="4316987" cy="2160000"/>
          </a:xfrm>
          <a:prstGeom prst="rect">
            <a:avLst/>
          </a:prstGeom>
        </p:spPr>
      </p:pic>
      <p:pic>
        <p:nvPicPr>
          <p:cNvPr id="17" name="Picture 16" descr="Background pattern&#10;&#10;Description automatically generated">
            <a:extLst>
              <a:ext uri="{FF2B5EF4-FFF2-40B4-BE49-F238E27FC236}">
                <a16:creationId xmlns:a16="http://schemas.microsoft.com/office/drawing/2014/main" id="{F0B1501A-5A05-4544-9FDC-C77628E155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5011" y="4698000"/>
            <a:ext cx="4316987" cy="2160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C3A31BE-345C-4379-A985-C5174FFE912E}"/>
              </a:ext>
            </a:extLst>
          </p:cNvPr>
          <p:cNvSpPr txBox="1"/>
          <p:nvPr/>
        </p:nvSpPr>
        <p:spPr>
          <a:xfrm>
            <a:off x="438524" y="920641"/>
            <a:ext cx="2516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Monolithic</a:t>
            </a:r>
            <a:endParaRPr lang="en-NL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764D53-273A-419F-A6E0-E0AA4E15073E}"/>
              </a:ext>
            </a:extLst>
          </p:cNvPr>
          <p:cNvSpPr txBox="1"/>
          <p:nvPr/>
        </p:nvSpPr>
        <p:spPr>
          <a:xfrm>
            <a:off x="438524" y="3244334"/>
            <a:ext cx="2516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Unoptimized X</a:t>
            </a:r>
            <a:endParaRPr lang="en-NL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70B652-B2B6-4148-8A62-067D481F69C8}"/>
              </a:ext>
            </a:extLst>
          </p:cNvPr>
          <p:cNvSpPr txBox="1"/>
          <p:nvPr/>
        </p:nvSpPr>
        <p:spPr>
          <a:xfrm>
            <a:off x="438524" y="5497952"/>
            <a:ext cx="2516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Optimized X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553648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59832CF-AB8E-409C-9DCC-A4328BF046A3}"/>
              </a:ext>
            </a:extLst>
          </p:cNvPr>
          <p:cNvGrpSpPr/>
          <p:nvPr/>
        </p:nvGrpSpPr>
        <p:grpSpPr>
          <a:xfrm>
            <a:off x="1315717" y="407406"/>
            <a:ext cx="9198428" cy="6263947"/>
            <a:chOff x="1496786" y="63374"/>
            <a:chExt cx="9198428" cy="6263947"/>
          </a:xfrm>
        </p:grpSpPr>
        <p:graphicFrame>
          <p:nvGraphicFramePr>
            <p:cNvPr id="4" name="Chart 3">
              <a:extLst>
                <a:ext uri="{FF2B5EF4-FFF2-40B4-BE49-F238E27FC236}">
                  <a16:creationId xmlns:a16="http://schemas.microsoft.com/office/drawing/2014/main" id="{79241528-E8A8-4220-AECA-68895C1179CF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49816744"/>
                </p:ext>
              </p:extLst>
            </p:nvPr>
          </p:nvGraphicFramePr>
          <p:xfrm>
            <a:off x="1496786" y="530678"/>
            <a:ext cx="9198428" cy="579664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EED726F-91BB-4BC5-94E6-444B4C1B7CE7}"/>
                </a:ext>
              </a:extLst>
            </p:cNvPr>
            <p:cNvSpPr/>
            <p:nvPr/>
          </p:nvSpPr>
          <p:spPr>
            <a:xfrm>
              <a:off x="2643612" y="389299"/>
              <a:ext cx="3829616" cy="519668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B873732-4EB7-4B07-BE60-9164E601B695}"/>
                </a:ext>
              </a:extLst>
            </p:cNvPr>
            <p:cNvSpPr/>
            <p:nvPr/>
          </p:nvSpPr>
          <p:spPr>
            <a:xfrm>
              <a:off x="6473228" y="389299"/>
              <a:ext cx="3829616" cy="519668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21EC63A-4E95-44F0-964A-80F12A82A030}"/>
                </a:ext>
              </a:extLst>
            </p:cNvPr>
            <p:cNvSpPr txBox="1"/>
            <p:nvPr/>
          </p:nvSpPr>
          <p:spPr>
            <a:xfrm>
              <a:off x="2643612" y="63374"/>
              <a:ext cx="20189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2D</a:t>
              </a:r>
              <a:endParaRPr lang="en-NL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298FC65-3EFA-4667-9437-21F7BF88A079}"/>
                </a:ext>
              </a:extLst>
            </p:cNvPr>
            <p:cNvSpPr txBox="1"/>
            <p:nvPr/>
          </p:nvSpPr>
          <p:spPr>
            <a:xfrm>
              <a:off x="6473228" y="63374"/>
              <a:ext cx="20189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3D</a:t>
              </a:r>
              <a:endParaRPr lang="en-NL" dirty="0"/>
            </a:p>
          </p:txBody>
        </p:sp>
      </p:grpSp>
    </p:spTree>
    <p:extLst>
      <p:ext uri="{BB962C8B-B14F-4D97-AF65-F5344CB8AC3E}">
        <p14:creationId xmlns:p14="http://schemas.microsoft.com/office/powerpoint/2010/main" val="24535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0683E-7308-4E75-8F67-5D426360B520}"/>
              </a:ext>
            </a:extLst>
          </p:cNvPr>
          <p:cNvSpPr txBox="1">
            <a:spLocks/>
          </p:cNvSpPr>
          <p:nvPr/>
        </p:nvSpPr>
        <p:spPr>
          <a:xfrm>
            <a:off x="92986" y="-2202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Conclusions</a:t>
            </a:r>
            <a:endParaRPr lang="en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74DE39-256F-42E7-AE0C-EE7F9ED16637}"/>
              </a:ext>
            </a:extLst>
          </p:cNvPr>
          <p:cNvSpPr txBox="1"/>
          <p:nvPr/>
        </p:nvSpPr>
        <p:spPr>
          <a:xfrm>
            <a:off x="778597" y="1023042"/>
            <a:ext cx="684442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Optimization with LS-</a:t>
            </a:r>
            <a:r>
              <a:rPr lang="en-US" dirty="0" err="1"/>
              <a:t>Opt</a:t>
            </a:r>
            <a:r>
              <a:rPr lang="en-US" dirty="0"/>
              <a:t>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Comparison between similar looking designs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Difficult to optimization </a:t>
            </a:r>
            <a:r>
              <a:rPr lang="en-US" dirty="0" err="1"/>
              <a:t>w.r.t.</a:t>
            </a:r>
            <a:r>
              <a:rPr lang="en-US" dirty="0"/>
              <a:t> energy. Inconsistent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Unable to validate optimized model to 2D and 3D monolithic model.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F65073-E57C-4D8C-AEBC-3FB807B4F782}"/>
              </a:ext>
            </a:extLst>
          </p:cNvPr>
          <p:cNvSpPr txBox="1"/>
          <p:nvPr/>
        </p:nvSpPr>
        <p:spPr>
          <a:xfrm>
            <a:off x="181069" y="3435790"/>
            <a:ext cx="39473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Next steps</a:t>
            </a:r>
            <a:endParaRPr lang="en-NL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AEE9FA-7985-4932-A585-750677380303}"/>
              </a:ext>
            </a:extLst>
          </p:cNvPr>
          <p:cNvSpPr txBox="1"/>
          <p:nvPr/>
        </p:nvSpPr>
        <p:spPr>
          <a:xfrm>
            <a:off x="778597" y="4257981"/>
            <a:ext cx="64822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Dual wall set-up. Geometry optimization of second wall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Write-up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558388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AD362ED-006A-49C2-BBFC-E2B6367D9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612" y="1685925"/>
            <a:ext cx="4676775" cy="3486150"/>
          </a:xfrm>
          <a:prstGeom prst="rect">
            <a:avLst/>
          </a:prstGeom>
        </p:spPr>
      </p:pic>
      <p:pic>
        <p:nvPicPr>
          <p:cNvPr id="9" name="Graphic 8" descr="Checkmark with solid fill">
            <a:extLst>
              <a:ext uri="{FF2B5EF4-FFF2-40B4-BE49-F238E27FC236}">
                <a16:creationId xmlns:a16="http://schemas.microsoft.com/office/drawing/2014/main" id="{CF93ED67-7CD5-42A4-9B28-8A6A99E41D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99283" y="2549682"/>
            <a:ext cx="1758636" cy="17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258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5CBC5-B7F6-4B84-9255-140006EA3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time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7001E-2E18-4469-B43F-7FA169333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3D computationally expensive	</a:t>
            </a:r>
          </a:p>
          <a:p>
            <a:pPr lvl="1"/>
            <a:r>
              <a:rPr lang="en-US" dirty="0"/>
              <a:t>Computational time full 3D – 64 CPU -&gt; 12h</a:t>
            </a:r>
          </a:p>
          <a:p>
            <a:pPr lvl="1"/>
            <a:r>
              <a:rPr lang="en-US" dirty="0"/>
              <a:t>10 iterations, population size 12 -&gt; ~5 days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rrow: Bent-Up 3">
            <a:extLst>
              <a:ext uri="{FF2B5EF4-FFF2-40B4-BE49-F238E27FC236}">
                <a16:creationId xmlns:a16="http://schemas.microsoft.com/office/drawing/2014/main" id="{B15822E0-ADC4-4EA4-9A5A-D6176FC71187}"/>
              </a:ext>
            </a:extLst>
          </p:cNvPr>
          <p:cNvSpPr/>
          <p:nvPr/>
        </p:nvSpPr>
        <p:spPr>
          <a:xfrm rot="5400000">
            <a:off x="1279178" y="3241519"/>
            <a:ext cx="828393" cy="1203356"/>
          </a:xfrm>
          <a:prstGeom prst="bentUpArrow">
            <a:avLst>
              <a:gd name="adj1" fmla="val 8125"/>
              <a:gd name="adj2" fmla="val 11250"/>
              <a:gd name="adj3" fmla="val 243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D32EF1-10E7-4518-B815-904941263F58}"/>
              </a:ext>
            </a:extLst>
          </p:cNvPr>
          <p:cNvSpPr txBox="1"/>
          <p:nvPr/>
        </p:nvSpPr>
        <p:spPr>
          <a:xfrm>
            <a:off x="2833734" y="3675707"/>
            <a:ext cx="826656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Approximate using (semi-)2D simulations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Simulation time ~1 min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Optimization time ~15 min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Plug in optimized 2D parameters in full 3D model</a:t>
            </a:r>
          </a:p>
        </p:txBody>
      </p:sp>
    </p:spTree>
    <p:extLst>
      <p:ext uri="{BB962C8B-B14F-4D97-AF65-F5344CB8AC3E}">
        <p14:creationId xmlns:p14="http://schemas.microsoft.com/office/powerpoint/2010/main" val="2151346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C2CE5-8CDE-472A-81EA-9694E38FA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  <a:endParaRPr lang="en-NL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09EE34-7689-4141-B1C8-2408A680E218}"/>
              </a:ext>
            </a:extLst>
          </p:cNvPr>
          <p:cNvGrpSpPr/>
          <p:nvPr/>
        </p:nvGrpSpPr>
        <p:grpSpPr>
          <a:xfrm>
            <a:off x="1083114" y="1791416"/>
            <a:ext cx="2262349" cy="3275167"/>
            <a:chOff x="992579" y="3036733"/>
            <a:chExt cx="2262349" cy="327516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70D62C0-EFDD-4DDE-8B95-F60B208805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2579" y="3036733"/>
              <a:ext cx="2262349" cy="3275167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7CEACF8-A491-4DA3-86BE-A6BDFF967D40}"/>
                </a:ext>
              </a:extLst>
            </p:cNvPr>
            <p:cNvSpPr/>
            <p:nvPr/>
          </p:nvSpPr>
          <p:spPr>
            <a:xfrm>
              <a:off x="2297885" y="4446568"/>
              <a:ext cx="495649" cy="455495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7CF1414-C34A-481D-B0D2-C62AAE6ECC1D}"/>
              </a:ext>
            </a:extLst>
          </p:cNvPr>
          <p:cNvSpPr txBox="1"/>
          <p:nvPr/>
        </p:nvSpPr>
        <p:spPr>
          <a:xfrm>
            <a:off x="3953984" y="2601086"/>
            <a:ext cx="657519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Minimization </a:t>
            </a:r>
            <a:r>
              <a:rPr lang="en-US" sz="2400" dirty="0" err="1"/>
              <a:t>w.r.t.</a:t>
            </a:r>
            <a:r>
              <a:rPr lang="en-US" sz="2400" dirty="0"/>
              <a:t> residual velocity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Minimization </a:t>
            </a:r>
            <a:r>
              <a:rPr lang="en-US" sz="2400" dirty="0" err="1"/>
              <a:t>w.r.t.</a:t>
            </a:r>
            <a:r>
              <a:rPr lang="en-US" sz="2400" dirty="0"/>
              <a:t> kinetic energy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Reference: Monolithic shield with equal mass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Material used: AA6070-O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 tried AM but unstable results (too ductile)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83289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98A51-9B62-4CFB-8EFA-E6C30CBAFD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LS-OPT RESULTS</a:t>
            </a:r>
          </a:p>
        </p:txBody>
      </p:sp>
    </p:spTree>
    <p:extLst>
      <p:ext uri="{BB962C8B-B14F-4D97-AF65-F5344CB8AC3E}">
        <p14:creationId xmlns:p14="http://schemas.microsoft.com/office/powerpoint/2010/main" val="922462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575FE9-4CA1-4772-95D4-2488E8257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86" y="1657412"/>
            <a:ext cx="3573668" cy="51452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0DB949-1E14-4A2E-A10C-BC133A9C6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615" y="1657412"/>
            <a:ext cx="3690733" cy="51468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CEF0F7-91DF-4437-88C9-5A509955B69B}"/>
              </a:ext>
            </a:extLst>
          </p:cNvPr>
          <p:cNvSpPr txBox="1"/>
          <p:nvPr/>
        </p:nvSpPr>
        <p:spPr>
          <a:xfrm>
            <a:off x="434631" y="846635"/>
            <a:ext cx="43999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dirty="0"/>
              <a:t>Optimization </a:t>
            </a:r>
            <a:r>
              <a:rPr lang="en-US" dirty="0" err="1"/>
              <a:t>w.r.t.</a:t>
            </a:r>
            <a:r>
              <a:rPr lang="en-US" dirty="0"/>
              <a:t> residual velocity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algn="ctr"/>
            <a:r>
              <a:rPr lang="en-US" dirty="0"/>
              <a:t>(</a:t>
            </a:r>
            <a:r>
              <a:rPr lang="en-US" dirty="0" err="1"/>
              <a:t>x,y</a:t>
            </a:r>
            <a:r>
              <a:rPr lang="en-US" dirty="0"/>
              <a:t>) = (4.0833, 0.336)</a:t>
            </a:r>
          </a:p>
          <a:p>
            <a:endParaRPr lang="en-NL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467C4C-B525-434E-9512-D9B5542A3A12}"/>
              </a:ext>
            </a:extLst>
          </p:cNvPr>
          <p:cNvSpPr txBox="1"/>
          <p:nvPr/>
        </p:nvSpPr>
        <p:spPr>
          <a:xfrm>
            <a:off x="5293325" y="846635"/>
            <a:ext cx="43999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2. Optimization </a:t>
            </a:r>
            <a:r>
              <a:rPr lang="en-US" dirty="0" err="1"/>
              <a:t>w.r.t.</a:t>
            </a:r>
            <a:r>
              <a:rPr lang="en-US" dirty="0"/>
              <a:t> kinetic energy</a:t>
            </a:r>
          </a:p>
          <a:p>
            <a:pPr marL="342900" indent="-342900" algn="ctr">
              <a:buAutoNum type="arabicPeriod"/>
            </a:pPr>
            <a:endParaRPr lang="en-US" dirty="0"/>
          </a:p>
          <a:p>
            <a:pPr algn="ctr"/>
            <a:r>
              <a:rPr lang="en-US" dirty="0"/>
              <a:t>(</a:t>
            </a:r>
            <a:r>
              <a:rPr lang="en-US" dirty="0" err="1"/>
              <a:t>x,y</a:t>
            </a:r>
            <a:r>
              <a:rPr lang="en-US" dirty="0"/>
              <a:t>) = (5.915, 0.7785)</a:t>
            </a:r>
          </a:p>
          <a:p>
            <a:endParaRPr lang="en-N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97C6FB-A049-4383-9778-98E4A1ADA1BE}"/>
              </a:ext>
            </a:extLst>
          </p:cNvPr>
          <p:cNvSpPr txBox="1"/>
          <p:nvPr/>
        </p:nvSpPr>
        <p:spPr>
          <a:xfrm>
            <a:off x="8274873" y="2553077"/>
            <a:ext cx="384463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Inconsistent optimization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Depending on initial input, x can be: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Close to lower boundary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Close to upper boundary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Energy results unreliable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F4E0AC1-5C0D-40D2-92FC-D5BDC03BD6B4}"/>
              </a:ext>
            </a:extLst>
          </p:cNvPr>
          <p:cNvCxnSpPr>
            <a:cxnSpLocks/>
          </p:cNvCxnSpPr>
          <p:nvPr/>
        </p:nvCxnSpPr>
        <p:spPr>
          <a:xfrm>
            <a:off x="1704211" y="4217069"/>
            <a:ext cx="473978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12CB93B-0BCF-461F-AF12-5CFD050B3476}"/>
              </a:ext>
            </a:extLst>
          </p:cNvPr>
          <p:cNvCxnSpPr>
            <a:cxnSpLocks/>
          </p:cNvCxnSpPr>
          <p:nvPr/>
        </p:nvCxnSpPr>
        <p:spPr>
          <a:xfrm flipV="1">
            <a:off x="1704211" y="3738897"/>
            <a:ext cx="0" cy="47817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F8FFDEB-749E-404A-BC45-D66FC163D376}"/>
              </a:ext>
            </a:extLst>
          </p:cNvPr>
          <p:cNvSpPr txBox="1"/>
          <p:nvPr/>
        </p:nvSpPr>
        <p:spPr>
          <a:xfrm>
            <a:off x="2121562" y="4032403"/>
            <a:ext cx="20972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9A16A9-C2FC-4CC9-9CAA-7D2B58ECBE13}"/>
              </a:ext>
            </a:extLst>
          </p:cNvPr>
          <p:cNvSpPr txBox="1"/>
          <p:nvPr/>
        </p:nvSpPr>
        <p:spPr>
          <a:xfrm>
            <a:off x="1414795" y="3554231"/>
            <a:ext cx="20972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1A7A33F-98B7-48C4-AA4D-8A693CAF6886}"/>
              </a:ext>
            </a:extLst>
          </p:cNvPr>
          <p:cNvCxnSpPr>
            <a:cxnSpLocks/>
          </p:cNvCxnSpPr>
          <p:nvPr/>
        </p:nvCxnSpPr>
        <p:spPr>
          <a:xfrm>
            <a:off x="6425177" y="4217069"/>
            <a:ext cx="473978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C487CC3-8B5F-42D8-BBE4-1B881D9E62AC}"/>
              </a:ext>
            </a:extLst>
          </p:cNvPr>
          <p:cNvCxnSpPr>
            <a:cxnSpLocks/>
          </p:cNvCxnSpPr>
          <p:nvPr/>
        </p:nvCxnSpPr>
        <p:spPr>
          <a:xfrm flipV="1">
            <a:off x="6425177" y="3738897"/>
            <a:ext cx="0" cy="478172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87DEDC4-6FDA-40AA-8758-B9ABAD45E96A}"/>
              </a:ext>
            </a:extLst>
          </p:cNvPr>
          <p:cNvSpPr txBox="1"/>
          <p:nvPr/>
        </p:nvSpPr>
        <p:spPr>
          <a:xfrm>
            <a:off x="6842528" y="4032403"/>
            <a:ext cx="20972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x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8877D3-C65D-41AA-B41A-8A6C838A7563}"/>
              </a:ext>
            </a:extLst>
          </p:cNvPr>
          <p:cNvSpPr txBox="1"/>
          <p:nvPr/>
        </p:nvSpPr>
        <p:spPr>
          <a:xfrm>
            <a:off x="6135761" y="3554231"/>
            <a:ext cx="20972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B0F0"/>
                </a:solidFill>
              </a:rPr>
              <a:t>y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7092C08B-C4F0-4763-A31E-BE85620DF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86" y="-220256"/>
            <a:ext cx="10515600" cy="1325563"/>
          </a:xfrm>
        </p:spPr>
        <p:txBody>
          <a:bodyPr/>
          <a:lstStyle/>
          <a:p>
            <a:r>
              <a:rPr lang="en-US" dirty="0"/>
              <a:t>2D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511094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03998191-7D49-49E1-926B-74D9CC6C84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758" y="34254"/>
            <a:ext cx="6814242" cy="3411873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AACB4D5B-A8B6-4FB3-A44B-D90A9251B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86" y="-220256"/>
            <a:ext cx="10515600" cy="1325563"/>
          </a:xfrm>
        </p:spPr>
        <p:txBody>
          <a:bodyPr/>
          <a:lstStyle/>
          <a:p>
            <a:r>
              <a:rPr lang="en-US" dirty="0"/>
              <a:t>2D</a:t>
            </a:r>
            <a:endParaRPr lang="en-NL" dirty="0"/>
          </a:p>
        </p:txBody>
      </p:sp>
      <p:pic>
        <p:nvPicPr>
          <p:cNvPr id="16" name="Picture 15" descr="Shape&#10;&#10;Description automatically generated">
            <a:extLst>
              <a:ext uri="{FF2B5EF4-FFF2-40B4-BE49-F238E27FC236}">
                <a16:creationId xmlns:a16="http://schemas.microsoft.com/office/drawing/2014/main" id="{D22120F2-E672-44E5-8CB3-65ECD12AA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758" y="3446127"/>
            <a:ext cx="6814242" cy="341187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D4529E9-FBC3-4EC4-8B62-093E509968AA}"/>
              </a:ext>
            </a:extLst>
          </p:cNvPr>
          <p:cNvSpPr txBox="1"/>
          <p:nvPr/>
        </p:nvSpPr>
        <p:spPr>
          <a:xfrm>
            <a:off x="1511929" y="1703612"/>
            <a:ext cx="2281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Residual velocity</a:t>
            </a:r>
            <a:endParaRPr lang="en-NL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3E4DC2-9588-478D-A05F-BCFBC912CEEA}"/>
              </a:ext>
            </a:extLst>
          </p:cNvPr>
          <p:cNvSpPr txBox="1"/>
          <p:nvPr/>
        </p:nvSpPr>
        <p:spPr>
          <a:xfrm>
            <a:off x="1511929" y="4967397"/>
            <a:ext cx="2281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Kinetic energy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221805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92C3212-B427-4B3E-8FCA-2342F4476BB4}"/>
              </a:ext>
            </a:extLst>
          </p:cNvPr>
          <p:cNvSpPr txBox="1">
            <a:spLocks/>
          </p:cNvSpPr>
          <p:nvPr/>
        </p:nvSpPr>
        <p:spPr>
          <a:xfrm>
            <a:off x="92986" y="-2202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3D - unoptimized</a:t>
            </a:r>
            <a:endParaRPr lang="en-NL" dirty="0"/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5550698F-1D72-4B05-A903-0C006F004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3498"/>
            <a:ext cx="12192000" cy="610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055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8DB60AB-815A-4139-AE2E-CE6E447D9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12753"/>
            <a:ext cx="5091896" cy="40308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4FB44C-F77C-4366-B044-DFB3953D9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020" y="0"/>
            <a:ext cx="43083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043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236</Words>
  <Application>Microsoft Office PowerPoint</Application>
  <PresentationFormat>Widescreen</PresentationFormat>
  <Paragraphs>61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LS-OPT Set-up</vt:lpstr>
      <vt:lpstr>PowerPoint Presentation</vt:lpstr>
      <vt:lpstr>Simulation time</vt:lpstr>
      <vt:lpstr>Model</vt:lpstr>
      <vt:lpstr>LS-OPT RESULTS</vt:lpstr>
      <vt:lpstr>2D</vt:lpstr>
      <vt:lpstr>2D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LS-OPT RESULTS</dc:title>
  <dc:creator>FOWLER Kayleigh</dc:creator>
  <cp:lastModifiedBy>Oudes, Thijs</cp:lastModifiedBy>
  <cp:revision>2</cp:revision>
  <dcterms:created xsi:type="dcterms:W3CDTF">2022-04-04T06:57:34Z</dcterms:created>
  <dcterms:modified xsi:type="dcterms:W3CDTF">2022-04-04T09:23:03Z</dcterms:modified>
</cp:coreProperties>
</file>

<file path=docProps/thumbnail.jpeg>
</file>